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4" r:id="rId6"/>
    <p:sldId id="265" r:id="rId7"/>
    <p:sldId id="277" r:id="rId8"/>
    <p:sldId id="270" r:id="rId9"/>
    <p:sldId id="262" r:id="rId10"/>
    <p:sldId id="263" r:id="rId11"/>
    <p:sldId id="274" r:id="rId12"/>
    <p:sldId id="271" r:id="rId13"/>
    <p:sldId id="272" r:id="rId14"/>
    <p:sldId id="273" r:id="rId15"/>
    <p:sldId id="275" r:id="rId16"/>
    <p:sldId id="267" r:id="rId17"/>
    <p:sldId id="276" r:id="rId18"/>
    <p:sldId id="268" r:id="rId19"/>
    <p:sldId id="25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28C46-E255-4511-9EEC-8ADB03E8D16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D4BA765-61D0-47AF-B7F9-F6EDB82892D5}">
      <dgm:prSet phldrT="[Текст]" phldr="1"/>
      <dgm:spPr/>
      <dgm:t>
        <a:bodyPr/>
        <a:lstStyle/>
        <a:p>
          <a:endParaRPr lang="ru-RU"/>
        </a:p>
      </dgm:t>
    </dgm:pt>
    <dgm:pt modelId="{23A38D30-B873-4AE2-9010-3B56201613AF}" type="parTrans" cxnId="{CE883994-354C-4E04-A265-AEDE5FE9A610}">
      <dgm:prSet/>
      <dgm:spPr/>
      <dgm:t>
        <a:bodyPr/>
        <a:lstStyle/>
        <a:p>
          <a:endParaRPr lang="ru-RU"/>
        </a:p>
      </dgm:t>
    </dgm:pt>
    <dgm:pt modelId="{7717F629-EA3F-451C-8019-A70DB0FD1334}" type="sibTrans" cxnId="{CE883994-354C-4E04-A265-AEDE5FE9A61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21CBFE85-A6A4-4500-986A-D632F4E9D23D}" type="pres">
      <dgm:prSet presAssocID="{7F528C46-E255-4511-9EEC-8ADB03E8D16B}" presName="Name0" presStyleCnt="0">
        <dgm:presLayoutVars>
          <dgm:chMax val="7"/>
          <dgm:chPref val="7"/>
          <dgm:dir/>
        </dgm:presLayoutVars>
      </dgm:prSet>
      <dgm:spPr/>
    </dgm:pt>
    <dgm:pt modelId="{1D2C6837-7B93-4F0F-941E-DE59F9D14A7B}" type="pres">
      <dgm:prSet presAssocID="{7F528C46-E255-4511-9EEC-8ADB03E8D16B}" presName="Name1" presStyleCnt="0"/>
      <dgm:spPr/>
    </dgm:pt>
    <dgm:pt modelId="{E8691985-6150-4E71-9891-2FA405493008}" type="pres">
      <dgm:prSet presAssocID="{7717F629-EA3F-451C-8019-A70DB0FD1334}" presName="picture_1" presStyleCnt="0"/>
      <dgm:spPr/>
    </dgm:pt>
    <dgm:pt modelId="{EC8D9DC0-5DE2-4786-B634-DB1D36EBFBBB}" type="pres">
      <dgm:prSet presAssocID="{7717F629-EA3F-451C-8019-A70DB0FD1334}" presName="pictureRepeatNode" presStyleLbl="alignImgPlace1" presStyleIdx="0" presStyleCnt="1" custScaleX="181818" custScaleY="181818" custLinFactNeighborX="-9091" custLinFactNeighborY="0"/>
      <dgm:spPr/>
      <dgm:t>
        <a:bodyPr/>
        <a:lstStyle/>
        <a:p>
          <a:endParaRPr lang="ru-RU"/>
        </a:p>
      </dgm:t>
    </dgm:pt>
    <dgm:pt modelId="{A98557CD-EB5E-47DC-B406-DF5F381D5BCC}" type="pres">
      <dgm:prSet presAssocID="{9D4BA765-61D0-47AF-B7F9-F6EDB82892D5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883994-354C-4E04-A265-AEDE5FE9A610}" srcId="{7F528C46-E255-4511-9EEC-8ADB03E8D16B}" destId="{9D4BA765-61D0-47AF-B7F9-F6EDB82892D5}" srcOrd="0" destOrd="0" parTransId="{23A38D30-B873-4AE2-9010-3B56201613AF}" sibTransId="{7717F629-EA3F-451C-8019-A70DB0FD1334}"/>
    <dgm:cxn modelId="{34CA9444-9FD5-4AEE-9995-4B166163AAC4}" type="presOf" srcId="{7717F629-EA3F-451C-8019-A70DB0FD1334}" destId="{EC8D9DC0-5DE2-4786-B634-DB1D36EBFBBB}" srcOrd="0" destOrd="0" presId="urn:microsoft.com/office/officeart/2008/layout/CircularPictureCallout"/>
    <dgm:cxn modelId="{A62B7CAF-7E92-4DDD-A0B2-D05393CCA011}" type="presOf" srcId="{9D4BA765-61D0-47AF-B7F9-F6EDB82892D5}" destId="{A98557CD-EB5E-47DC-B406-DF5F381D5BCC}" srcOrd="0" destOrd="0" presId="urn:microsoft.com/office/officeart/2008/layout/CircularPictureCallout"/>
    <dgm:cxn modelId="{6BEC800E-F1F6-4E4B-80C8-53AE179A6481}" type="presOf" srcId="{7F528C46-E255-4511-9EEC-8ADB03E8D16B}" destId="{21CBFE85-A6A4-4500-986A-D632F4E9D23D}" srcOrd="0" destOrd="0" presId="urn:microsoft.com/office/officeart/2008/layout/CircularPictureCallout"/>
    <dgm:cxn modelId="{8687147D-D11B-4F29-9D32-9CB7A6C00AEA}" type="presParOf" srcId="{21CBFE85-A6A4-4500-986A-D632F4E9D23D}" destId="{1D2C6837-7B93-4F0F-941E-DE59F9D14A7B}" srcOrd="0" destOrd="0" presId="urn:microsoft.com/office/officeart/2008/layout/CircularPictureCallout"/>
    <dgm:cxn modelId="{728D118F-CF90-4A10-B163-61D0205F3FBE}" type="presParOf" srcId="{1D2C6837-7B93-4F0F-941E-DE59F9D14A7B}" destId="{E8691985-6150-4E71-9891-2FA405493008}" srcOrd="0" destOrd="0" presId="urn:microsoft.com/office/officeart/2008/layout/CircularPictureCallout"/>
    <dgm:cxn modelId="{15ADF5FE-2D21-4884-88DD-AA10148687C1}" type="presParOf" srcId="{E8691985-6150-4E71-9891-2FA405493008}" destId="{EC8D9DC0-5DE2-4786-B634-DB1D36EBFBBB}" srcOrd="0" destOrd="0" presId="urn:microsoft.com/office/officeart/2008/layout/CircularPictureCallout"/>
    <dgm:cxn modelId="{421CC0A8-E76A-4201-9339-48F5DFCE5000}" type="presParOf" srcId="{1D2C6837-7B93-4F0F-941E-DE59F9D14A7B}" destId="{A98557CD-EB5E-47DC-B406-DF5F381D5BC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D9DC0-5DE2-4786-B634-DB1D36EBFBBB}">
      <dsp:nvSpPr>
        <dsp:cNvPr id="0" name=""/>
        <dsp:cNvSpPr/>
      </dsp:nvSpPr>
      <dsp:spPr>
        <a:xfrm>
          <a:off x="0" y="1"/>
          <a:ext cx="2880317" cy="28803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557CD-EB5E-47DC-B406-DF5F381D5BCC}">
      <dsp:nvSpPr>
        <dsp:cNvPr id="0" name=""/>
        <dsp:cNvSpPr/>
      </dsp:nvSpPr>
      <dsp:spPr>
        <a:xfrm>
          <a:off x="1077239" y="1489269"/>
          <a:ext cx="1013872" cy="5227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1077239" y="1489269"/>
        <a:ext cx="1013872" cy="522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E397B-FB37-487B-901C-03F75F00C7E7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isunok1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908720"/>
            <a:ext cx="1968482" cy="1584176"/>
          </a:xfrm>
          <a:prstGeom prst="rect">
            <a:avLst/>
          </a:prstGeom>
        </p:spPr>
      </p:pic>
      <p:pic>
        <p:nvPicPr>
          <p:cNvPr id="2" name="Рисунок 1" descr="doshkoljat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8322" y="1174895"/>
            <a:ext cx="9144000" cy="4781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5760" y="980728"/>
            <a:ext cx="664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ОВ «Детский сад№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7493" y="1196752"/>
            <a:ext cx="52724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конкурс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9" y="2780928"/>
            <a:ext cx="45365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Лучший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стенд(уголок)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Дошколята»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335" y="1920027"/>
            <a:ext cx="35283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Подготовила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П.Ч.Исахмедова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0"/>
            <a:ext cx="7254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рамках этого проекта была создана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мастерская, где дети занимались творчеством; проведены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экологические акции: «Кормушка 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Птички»,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«День зимующих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птиц»;экологические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рейды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по территории детского сада;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проведены исследования на тему: «Лук от семи недуг».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08518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Экологические акции: «Кормушка для Птички»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229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5"/>
            <a:ext cx="3744416" cy="401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5"/>
            <a:ext cx="3910171" cy="401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oshkoljata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3140968"/>
            <a:ext cx="2088232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42" y="476672"/>
            <a:ext cx="313358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3"/>
            <a:ext cx="3600400" cy="223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211_yolochka_3_5ac4c2aa4375f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2917768"/>
            <a:ext cx="3686401" cy="4478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8920"/>
            <a:ext cx="3744416" cy="3220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4912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Картотека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Умница много знает и знакомит детей с экологическими играми, сказками, пословицами, поговорками,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загадками о природе, комнатными растениями.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02671"/>
            <a:ext cx="3168352" cy="4201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1902672"/>
            <a:ext cx="3240360" cy="4201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993922_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055768" y="0"/>
            <a:ext cx="2088232" cy="304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Информация для родителей.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Начало экологического воспитания закладывается в семье, поэтому для родителей подбирается материал по экологии: консультации, рекомендации, буклеты…..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Родители имеют возможность ознакомиться с информацией, образовательного и воспитательного характера с использованием сказочных героев «ЭКОЛЯТ».</a:t>
            </a:r>
          </a:p>
        </p:txBody>
      </p:sp>
      <p:pic>
        <p:nvPicPr>
          <p:cNvPr id="4" name="Рисунок 3" descr="9211_yolochka_3_5ac4c2aa4375f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2379154"/>
            <a:ext cx="3686401" cy="447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63980"/>
            <a:ext cx="3168352" cy="4042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261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20688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Приходи в гости к природе.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Данный раздел представлен фотографиями, которые расскажут, как дети природе помогают, совершают добрые дела, наблюдают.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4032447" cy="4121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160713" cy="412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59" y="2132856"/>
            <a:ext cx="4392488" cy="4320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176464" cy="4608512"/>
          </a:xfrm>
          <a:prstGeom prst="rect">
            <a:avLst/>
          </a:prstGeom>
        </p:spPr>
      </p:pic>
      <p:pic>
        <p:nvPicPr>
          <p:cNvPr id="5" name="Рисунок 4" descr="9211_yolochka_3_5ac4c2aa4375f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3196" y="217190"/>
            <a:ext cx="265515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5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4492230" cy="5760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8680"/>
            <a:ext cx="3851920" cy="2664296"/>
          </a:xfrm>
          <a:prstGeom prst="rect">
            <a:avLst/>
          </a:prstGeom>
        </p:spPr>
      </p:pic>
      <p:pic>
        <p:nvPicPr>
          <p:cNvPr id="8" name="Рисунок 7" descr="doshkoljata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959774" y="3190889"/>
            <a:ext cx="388843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8679"/>
            <a:ext cx="3929633" cy="5583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548680"/>
            <a:ext cx="3744416" cy="558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20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32656"/>
            <a:ext cx="66967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Стенд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Дошколята»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нашем ДОУ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 используем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проведения НОД, творческих конкурсов, экологических акций,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субботников… Данный стенд помогает в работе как с детьми, так и с родителями. 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является уникальной возможностью для детей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познавать , изучать и учиться оберегать природу, а для  родителей способом ознакомления с результатами работы проводимой по экологическому воспитанию.  Изображенные 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стенде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друзья»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помогают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знакомить детей с  окружающей их природой и применять их в инсценировках, обыгрывать в различных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природоохранных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ситуациях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Знакомить родителей с эко новостями. Все это позволяет делать образовательный процесс более интересным, а предлагаемый материал более легко усваиваемым.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 descr="doshkoljata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3140968"/>
            <a:ext cx="208823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20486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Каждый разумный человек понимает, что он – часть природы, которая его окружает. Доброта делает нас отзывчивыми и терпимыми, способными дарить окружающим заботу и любовь. Любовь к природе – это созидание. Она помогает человеку стать добрее, честнее, ответственнее.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0"/>
            <a:ext cx="7668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Земля – это наша планета. Серебристые ели, ромашковые поляны, гомон птиц, прозрачная вода рек и озер – это все для нас. И рядом сломанное деревце, вытоптанные цветы, убитая лягушка, разоренный муравейник – мелочи, кажется. Но на самом деле – это страшная беда, это катастрофа. Каждый день на земле исчезает один вид животных, каждую неделю мы навсегда теряем один вид растений. В минуту вырубается 20 га тропических лесов. Экологическая катастрофа нависла над нашей планетой, над каждым, живущим на ней.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s1195642_1_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789040"/>
            <a:ext cx="1403648" cy="24479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09036"/>
            <a:ext cx="5796136" cy="320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Информационно – познавательный стенд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дошколята»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оздан воспитателем старшей группы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ОВ «Детский сад №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Исахмедовой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П.Ч.,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целью формирования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детей дошкольного возраста экологической культуры и культуры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природолюбия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также для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наглядного и информационно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действенного ознакомления детей дошкольного возраста и родителей  с природой в рамках реализации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kolyata_4_0502391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759489" y="3322640"/>
            <a:ext cx="3174145" cy="353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2536426"/>
            <a:ext cx="8352928" cy="432157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162880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6021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6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Основной целью данного стенда является: воспитание у дошкольников экологической культуры, бережного отношения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родной природе, ее животному и растительному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миру, а также научить детей заботиться об окружающей среде и осознавать последствия своих действий по отношению к ней.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Данный стенд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помогает: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понять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неразрывную связь человека и природы, ее ценности для человека;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детей культуру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природолюбия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понять всю важность сохранения, охраны и спасения природы для выживания человечества на земле;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общий кругозор и способствовать развитию творческих способностей детей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Знакомить родителей с работой проводимой с детьми в рамках проекта: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и консультировать их по вопросам воспитания бережного отношения к окружающему миру.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kolyata_4_0502391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612576" y="2276872"/>
            <a:ext cx="3174145" cy="353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6858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Стенд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Дошколята»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находится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музыкальном зале.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данном стенде имеется 9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больших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карманов,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которые позволяют размещать в едином формате яркий , интересный , информационно-познавательный материал, как для родителей, так и для детей.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Стенд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оформлен в экологическом стиле, в сопровождении ярких, позитивных сказочных героев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друзья и защитники природы» (Тихоней, Елочкой, Шалуном, Умницей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3573016"/>
            <a:ext cx="5832648" cy="301765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73448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верхней части стенда размещен логотип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Дошколята»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девизом: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«Только вместе, только дружно,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помогать природе нужно!»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996952"/>
            <a:ext cx="5220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низу стенда размещены совместные творческие работы наших детей и родителей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58760225"/>
              </p:ext>
            </p:extLst>
          </p:nvPr>
        </p:nvGraphicFramePr>
        <p:xfrm>
          <a:off x="323528" y="1052736"/>
          <a:ext cx="316835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28" y="3920282"/>
            <a:ext cx="6876256" cy="234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основной  части информационного стенда, который представлен «карманами», содержится познавательный материал разного характера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1. Гимн и клятва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эколят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2952328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28883"/>
            <a:ext cx="3065512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993922_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45424" y="2086434"/>
            <a:ext cx="2088232" cy="304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0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0"/>
            <a:ext cx="75243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.Правила поведения в природе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Ekolyata_9_0502391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1754326"/>
            <a:ext cx="2736304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0768"/>
            <a:ext cx="4269390" cy="5119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288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473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интересно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Этот раздел посвящен проекту: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где дети  узнают что – то новое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интересное.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течение года с воспитанниками были проведены интересные познавательные игры о животном и растительном мире; беседы о бережном отношении к природе; наблюдения за ростом лука, цветов,  эксперименты и опыты с водой,  снегом,  семенами.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50100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IMG_20210326_1117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0192" y="3068960"/>
            <a:ext cx="2518048" cy="2096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ello_html_76ae5efb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15313">
            <a:off x="6573437" y="-542944"/>
            <a:ext cx="2851403" cy="42022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2"/>
            <a:ext cx="4762712" cy="364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1195642_1_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2719" y="2348880"/>
            <a:ext cx="1403648" cy="2447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811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основной  части информационного стенда, который представлен «карманами», содержится познавательный материал разного характера: 1. Гимн и клятва эколят.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</dc:creator>
  <cp:lastModifiedBy>1</cp:lastModifiedBy>
  <cp:revision>67</cp:revision>
  <dcterms:created xsi:type="dcterms:W3CDTF">2021-03-26T11:42:59Z</dcterms:created>
  <dcterms:modified xsi:type="dcterms:W3CDTF">2021-04-16T06:32:34Z</dcterms:modified>
</cp:coreProperties>
</file>